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56" r:id="rId4"/>
    <p:sldId id="262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28C02E-D86C-4D9A-93DF-76A8213D23A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A391F10-C413-49ED-A58B-4BBA7A8FC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KISI_-_3._stuk_koles_poezda_gudok_parovoza_._(xMus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72;&#1073;&#1086;&#1090;&#1072;%20&#1083;&#1086;&#1082;&#1086;&#1084;&#1086;&#1090;&#1080;&#1074;&#1085;&#1086;&#1081;%20&#1073;&#1088;&#1080;&#1075;&#1072;&#1076;&#1099;.mpg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6;&#1046;&#1044;.%20&#1050;&#1072;&#1082;%20&#1089;&#1090;&#1072;&#1090;&#1100;%20&#1084;&#1072;&#1096;&#1080;&#1085;&#1080;&#1089;&#1090;&#1086;&#1084;%20&#1083;&#1086;&#1082;&#1086;&#1084;&#1086;&#1090;&#1080;&#1074;&#1072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8;&#1077;&#1083;&#1077;&#1079;&#1085;&#1072;&#1103;%20&#1076;&#1086;&#1088;&#1086;&#1075;&#1072;%20-%20&#1079;&#1086;&#1085;&#1072;%20&#1087;&#1086;&#1074;&#1099;&#1096;&#1077;&#1085;&#1085;&#1086;&#1081;%20&#1086;&#1087;&#1072;&#1089;&#1085;&#1086;&#1089;&#1090;&#1080;%202.avi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3;&#1072;&#1083;&#1080;&#1083;&#1077;&#1086;.%20&#1057;&#1072;&#1087;&#1089;&#1072;&#1085;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Месячник по профессии «Машинист локомотива»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.ytimg.com/vi/i5Ko6v3A6KY/sd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28800"/>
            <a:ext cx="8858312" cy="5086348"/>
          </a:xfrm>
          <a:prstGeom prst="rect">
            <a:avLst/>
          </a:prstGeom>
          <a:noFill/>
        </p:spPr>
      </p:pic>
      <p:pic>
        <p:nvPicPr>
          <p:cNvPr id="6" name="KISI_-_3._stuk_koles_poezda_gudok_parovoza_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455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 1878 г. на Коломенском заводе были построены первые в мире пассажирские паровозы с передней тележкой, что способствовало повышению безопасности движения поездов. За рубежом такие паровозы появились только в1892 г. Паровозы с четырьмя движущими осями, появившиеся в России еще в 60-х годах XIX века, непрерывно совершенствовались и к 1893 г. широко применялись на железных дорогах.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72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7890" name="Picture 2" descr="http://www.rzd-expo.ru/history/Istoriya%20Rossiyskogo%20parovoz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2357430"/>
            <a:ext cx="378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Паровоз типа 0-4-0 серии О</a:t>
            </a:r>
            <a:r>
              <a:rPr lang="ru-RU" b="1" i="1" baseline="30000" dirty="0" smtClean="0">
                <a:solidFill>
                  <a:schemeClr val="bg1"/>
                </a:solidFill>
              </a:rPr>
              <a:t>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rzd-expo.ru/history/Istoriya%20Rossiyskogo%20parovoza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43956" cy="11429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1891 г. впервые в истории паровозостроения был построен паровоз с конденсацией пара.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Танк-паровоз тип 44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858312" cy="139903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 1925 г. был спроектирован и построен новый пассажирский паровоз СУ, который являлся одним из лучших пассажирских паровозов.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rzd-expo.ru/history/Istoriya%20Rossiyskogo%20parovoza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29454" y="6198990"/>
            <a:ext cx="2214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Паровоз С</a:t>
            </a:r>
            <a:r>
              <a:rPr lang="ru-RU" b="1" i="1" baseline="30000" dirty="0" smtClean="0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236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послевоенный период паровозостроения в СССР были выпущены два серийных типа грузовых паровозов с пятью сцепными осями в жесткой раме с нагрузкой на ось 18 т: паровозы 1-5-0 серии Л и 1-5-1 серии ЛВ с расчетной силой тяги соответственно 221,5 и 231,5 кН.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www.rzd-expo.ru/history/Istoriya%20Rossiyskogo%20parovoza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Профессия машинист локомотива выделяется из других. Машинист – последнее звено в цепочке, обеспечивающей выполнение основной функции транспорта – перемещения грузов и пассажиров. Это обстоятельство делает профессию машиниста особенно важной, ответственной и предъявляет высокие требования к человеку, решившему связать свою судьбу с работой на локомотиве.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фильм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абота локомотивной бригады.mp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429420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s00.infourok.ru/images/doc/123/14447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ВЫБОР  ПРОФЕССИИ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642918"/>
            <a:ext cx="4286248" cy="3714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Метод проб и ошибок, когда человек пробует себя и разных сферах деятельности, пока не найдет профессию, которая будет приносить ему не только средства к существованию, но и радость. Но на это может уйти половина человеческой жизни……..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7654" y="642918"/>
            <a:ext cx="4786346" cy="3643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Изучение себя, своих интересов, склонностей, мышления, памяти и внимания. Познав себя, можно знакомиться с миром профессий, узнавать требования профессии к человеку и сопоставить их со своими возможностями, чтобы выбор был сознательным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728" y="3857628"/>
            <a:ext cx="5929354" cy="3000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профессии своих родителей , дедов и прадедов. Он возможен в семье, где профессия передается из поколения в поколение. Для этого нужны многие составляющие, но главное – это положительные отношения взрослых к своей профессии, любовь к своему делу.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зображение 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0"/>
            <a:ext cx="885831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Изображение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7/%D0%97%D0%BD%D0%B0%D0%BA_%D0%9F%D0%BE%D1%87%D0%B5%D1%82%D0%BD%D0%BE%D0%BC%D1%83_%D0%B6%D0%B5%D0%BB%D0%B5%D0%B7%D0%BD%D0%BE%D0%B4%D0%BE%D1%80%D0%BE%D0%B6%D0%BD%D0%B8%D0%BA%D1%83%2C_%D0%A1%D0%A1%D0%A1%D0%A0%2C_1980-%D0%B5_1990-%D0%B5_%D0%B3%D0%BE%D0%B4%D1%8B_%D1%841.JPG/130px-%D0%97%D0%BD%D0%B0%D0%BA_%D0%9F%D0%BE%D1%87%D0%B5%D1%82%D0%BD%D0%BE%D0%BC%D1%83_%D0%B6%D0%B5%D0%BB%D0%B5%D0%B7%D0%BD%D0%BE%D0%B4%D0%BE%D1%80%D0%BE%D0%B6%D0%BD%D0%B8%D0%BA%D1%83%2C_%D0%A1%D0%A1%D0%A1%D0%A0%2C_1980-%D0%B5_1990-%D0%B5_%D0%B3%D0%BE%D0%B4%D1%8B_%D1%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059832" cy="5733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ПОЧЕТНЫЕ  ЖЕЛЕЗНОДОРОЖНИКИ ГОРОДА ШИЛКА: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Азаренков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Семен Сергеевич- машинист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локомотива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Горохов Михаил Федорович –машинист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инструктор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Перушкин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Сергей – машинист                         </a:t>
            </a:r>
          </a:p>
          <a:p>
            <a:pPr>
              <a:buNone/>
            </a:pPr>
            <a:r>
              <a:rPr lang="ru-RU" smtClean="0"/>
              <a:t>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локомотива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Забайкальская железная дор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лучших условий подготовки машинистов создан симулятор машиниста поезда, с помощью которого можно в учебном кабинете создать полную имитацию вождения поезда.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ЖД. Как стать машинистом локомотив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расивые фотографии поезд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3714744" cy="62405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Как хорошо на свете жить: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Смеяться, плакать и любить,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Идти по снегу босиком,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Мечтать и думать ни о ком,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Вдыхать сиреневый дурман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верить в дружеский обман,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Мять колесом ковыль степей,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Кормить с ладони голубей….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сетовать и не брюзжать,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каждый день в руках держать,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бесконечно ценный дар,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нам от бога дан.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спешить жить. Ведь нелепая случайность или какая – либо трагическая случайность могут прервать её.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Берегите и цените свою жизнь.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rodiaqa.ru/uploads/posts/2009-07/1246452356_002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Фильм про безопасность</a:t>
            </a:r>
            <a:endParaRPr lang="ru-RU" dirty="0"/>
          </a:p>
        </p:txBody>
      </p:sp>
      <p:pic>
        <p:nvPicPr>
          <p:cNvPr id="4" name="железная дорога - зона повышенной опасности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2-tub-ru.yandex.net/i?id=0fc59fedeb7e6f956eacfcaf9c857e63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  <p:pic>
        <p:nvPicPr>
          <p:cNvPr id="5" name="Picture 4" descr="1 25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643182"/>
            <a:ext cx="4000528" cy="121444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183  года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Фильм из передачи «Галилео» про поезда</a:t>
            </a:r>
            <a:endParaRPr lang="ru-RU" dirty="0"/>
          </a:p>
        </p:txBody>
      </p:sp>
      <p:pic>
        <p:nvPicPr>
          <p:cNvPr id="4" name="Галилео. Сапс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0777d9f074cc0200dcd3c397d14e1055&amp;n=33&amp;h=215&amp;w=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640960" cy="12172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иногда  машинисты могут и пошутить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2398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Профессия машиниста локомотива даже нравится президенту РФ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Жириновский – тот вообще проводником подрабатывает!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ardexpert.ru/uploads/images/adm/09-2015/c98320a1d5426088e95313cf3bdf7c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49"/>
            <a:ext cx="9144000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786874" cy="7326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вообще, «то ли еще будет»!......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cs625722.vk.me/v625722265/4a2cf/6FYJCnHcr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ЗАЙЦЫ НА ЖЕЛЕЗНЫХ ДОРОГАХ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62" name="Picture 2" descr="https://im3-tub-ru.yandex.net/i?id=35f7919c2c5d1979f746a4e716f42116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2-tub-ru.yandex.net/i?id=2b8b693ddd79c2c3840fe70c7d14b32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42852"/>
            <a:ext cx="6500858" cy="2857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 человек не знает, к какой пристани он держит путь,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него ни один ветер не будет попутным.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Сенека, древнеримский философ.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вы знаете о своей будущей профессии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m3-tub-ru.yandex.net/i?id=ae8c49949a6402a359ceb76529bd5b90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02"/>
            <a:ext cx="3214710" cy="5072098"/>
          </a:xfrm>
          <a:prstGeom prst="rect">
            <a:avLst/>
          </a:prstGeom>
          <a:noFill/>
        </p:spPr>
      </p:pic>
      <p:pic>
        <p:nvPicPr>
          <p:cNvPr id="5" name="Picture 2" descr="https://im3-tub-ru.yandex.net/i?id=ae8c49949a6402a359ceb76529bd5b90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3214710" cy="5072098"/>
          </a:xfrm>
          <a:prstGeom prst="rect">
            <a:avLst/>
          </a:prstGeom>
          <a:noFill/>
        </p:spPr>
      </p:pic>
      <p:pic>
        <p:nvPicPr>
          <p:cNvPr id="6" name="Picture 2" descr="https://im3-tub-ru.yandex.net/i?id=ae8c49949a6402a359ceb76529bd5b90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8574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-_RzXZKkhvc/ULnq1w98akI/AAAAAAAAP7k/y3hxYb4HhMI/s1600/%D0%9C%D0%B0%D1%88%D0%B8%D0%BD%D0%B8%D1%81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3702045" cy="47149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722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Когда появилась профессия «машинист локомотива»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Слово  «локомотив» ввели английские изобретатели Джордж и 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Стефенсоны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которые свой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первый паровоз заводского изготовления 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назвали «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Локомошн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» («Передвижение»).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Оно стало обобщенным названием всех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железнодорожных тяговых машин. Первоначально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управлял локомотивом механик, после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распространения термина «машинист» появилась 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профессия – машинист локомотива.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1825 году Джордж Стефенсон построил первую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 мире  железную дорогу общего пользования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 паровой тяговой между городами</a:t>
            </a:r>
          </a:p>
          <a:p>
            <a:pPr algn="r"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Стоктоном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Дарлингтоном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в Англии.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Эту дату можно считать датой появления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профессии – «Машинист».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1-tub-ru.yandex.net/i?id=79ab343b30ab59d341e02391f48d3ceb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214843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Учат ли девушек на помощника машиниста в России?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864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Первой в России женщиной – помощником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машиниста  на железной дороге стала 25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летняя Юлия Юрова из </a:t>
            </a:r>
          </a:p>
          <a:p>
            <a:pPr algn="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Подмосковского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Королева – которая,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несмотря на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чиновничьи преграды, стала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помощницей машиниста и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получила доступ к заветной 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«баранке» электропоезда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 253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86874" cy="58578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643998" cy="6611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первый паровоз?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Первый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паровоз в России был построен в 1833—1834 гг. уральским крепостным механиком Ефимом Алексеевичем Черепановым и его сыном Мироном Ефимовичем на Нижнетагильском заводе. Этот паровоз перевозил до 3,2 т груза со скоростью около 16 км/ч. В 1835 г. Черепановы построили второй, более мощный паровоз, перевозивший около 16 т груза.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ainpix.org/photo/01/07/10/107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715436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8786874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назывался первый электровоз?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097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ОР -22, что значило «однофазный» с ртутным выпрямителем и нагрузкой на ось 22 тонны» Машина была создана до войны, причем в единственном экземпляре. Она показала превосходные тяговые характеристики и лучшую плавность разгона, но после войны была списана.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rzd-expo.ru/history/Istoriya%20Rossiyskogo%20parovoza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8715436" cy="3286148"/>
          </a:xfrm>
          <a:prstGeom prst="rect">
            <a:avLst/>
          </a:prstGeom>
          <a:noFill/>
        </p:spPr>
      </p:pic>
      <p:pic>
        <p:nvPicPr>
          <p:cNvPr id="34818" name="Picture 2" descr="http://www.rzd-expo.ru/history/Istoriya%20Rossiyskogo%20parovoza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3143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algn="ctr"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Однако, паровозы для первой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железной дороги между Петербургом и Царским Селом, открытой для общего пользования в 1838 г., были заказаны за границей. Только сооружение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Петербурго-Московской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железной дороги, начатое в 1843 г., явилось основанием для начала русского паровозостроения. Первые паровозы для этой дороги были построены Александровским заводом в 1845 г. – товарные типа 0-3-0 (позже часть была переделана в тип 1-3-0 – впервые в мире) и пассажирские типа 2-2-0.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627095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ru-RU" sz="11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318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Товарный паровоз типа 0-3-0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38365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Пассажирский паровоз типа 2-2-0</a:t>
            </a:r>
            <a:endParaRPr lang="ru-RU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401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686</TotalTime>
  <Words>751</Words>
  <Application>Microsoft Office PowerPoint</Application>
  <PresentationFormat>Экран (4:3)</PresentationFormat>
  <Paragraphs>94</Paragraphs>
  <Slides>28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Месячник по профессии «Машинист локомотива»</vt:lpstr>
      <vt:lpstr>Слайд 2</vt:lpstr>
      <vt:lpstr>Если  человек не знает, к какой пристани он держит путь, для него ни один ветер не будет попутным. Сенека, древнеримский философ. </vt:lpstr>
      <vt:lpstr>Слайд 4</vt:lpstr>
      <vt:lpstr>Слайд 5</vt:lpstr>
      <vt:lpstr>Учат ли девушек на помощника машиниста в России?</vt:lpstr>
      <vt:lpstr>Кто построил первый паровоз?</vt:lpstr>
      <vt:lpstr>Как назывался первый электровоз?</vt:lpstr>
      <vt:lpstr>Слайд 9</vt:lpstr>
      <vt:lpstr>    В 1878 г. на Коломенском заводе были построены первые в мире пассажирские паровозы с передней тележкой, что способствовало повышению безопасности движения поездов. За рубежом такие паровозы появились только в1892 г. Паровозы с четырьмя движущими осями, появившиеся в России еще в 60-х годах XIX века, непрерывно совершенствовались и к 1893 г. широко применялись на железных дорогах.</vt:lpstr>
      <vt:lpstr>    В 1891 г. впервые в истории паровозостроения был построен паровоз с конденсацией пара.     Танк-паровоз тип 44</vt:lpstr>
      <vt:lpstr>    В 1925 г. был спроектирован и построен новый пассажирский паровоз СУ, который являлся одним из лучших пассажирских паровозов.</vt:lpstr>
      <vt:lpstr>  В послевоенный период паровозостроения в СССР были выпущены два серийных типа грузовых паровозов с пятью сцепными осями в жесткой раме с нагрузкой на ось 18 т: паровозы 1-5-0 серии Л и 1-5-1 серии ЛВ с расчетной силой тяги соответственно 221,5 и 231,5 кН.</vt:lpstr>
      <vt:lpstr>Слайд 14</vt:lpstr>
      <vt:lpstr>Слайд 15</vt:lpstr>
      <vt:lpstr>ВЫБОР  ПРОФЕССИИ</vt:lpstr>
      <vt:lpstr>Слайд 17</vt:lpstr>
      <vt:lpstr>Слайд 18</vt:lpstr>
      <vt:lpstr>ПОЧЕТНЫЕ  ЖЕЛЕЗНОДОРОЖНИКИ ГОРОДА ШИЛКА:</vt:lpstr>
      <vt:lpstr>Для лучших условий подготовки машинистов создан симулятор машиниста поезда, с помощью которого можно в учебном кабинете создать полную имитацию вождения поезда.</vt:lpstr>
      <vt:lpstr>Слайд 21</vt:lpstr>
      <vt:lpstr>Слайд 22</vt:lpstr>
      <vt:lpstr>183  года</vt:lpstr>
      <vt:lpstr>Слайд 24</vt:lpstr>
      <vt:lpstr>Однако иногда  машинисты могут и пошутить</vt:lpstr>
      <vt:lpstr>А Жириновский – тот вообще проводником подрабатывает!</vt:lpstr>
      <vt:lpstr>И вообще, «то ли еще будет»!......</vt:lpstr>
      <vt:lpstr>ЗАЙЦЫ НА ЖЕЛЕЗНЫХ ДОРОГАХ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ира суханова</cp:lastModifiedBy>
  <cp:revision>70</cp:revision>
  <dcterms:created xsi:type="dcterms:W3CDTF">2016-04-02T11:01:50Z</dcterms:created>
  <dcterms:modified xsi:type="dcterms:W3CDTF">2016-04-07T05:28:04Z</dcterms:modified>
</cp:coreProperties>
</file>