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9" r:id="rId3"/>
    <p:sldId id="256" r:id="rId4"/>
    <p:sldId id="262" r:id="rId5"/>
    <p:sldId id="261" r:id="rId6"/>
    <p:sldId id="263" r:id="rId7"/>
    <p:sldId id="264" r:id="rId8"/>
    <p:sldId id="266" r:id="rId9"/>
    <p:sldId id="265" r:id="rId10"/>
    <p:sldId id="267" r:id="rId11"/>
    <p:sldId id="268" r:id="rId12"/>
    <p:sldId id="270" r:id="rId13"/>
    <p:sldId id="271" r:id="rId14"/>
    <p:sldId id="273" r:id="rId15"/>
    <p:sldId id="272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6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A428C02E-D86C-4D9A-93DF-76A8213D23A6}" type="datetimeFigureOut">
              <a:rPr lang="ru-RU" smtClean="0"/>
              <a:pPr/>
              <a:t>07.04.2016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A391F10-C413-49ED-A58B-4BBA7A8FC9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8C02E-D86C-4D9A-93DF-76A8213D23A6}" type="datetimeFigureOut">
              <a:rPr lang="ru-RU" smtClean="0"/>
              <a:pPr/>
              <a:t>07.04.2016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91F10-C413-49ED-A58B-4BBA7A8FC9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8C02E-D86C-4D9A-93DF-76A8213D23A6}" type="datetimeFigureOut">
              <a:rPr lang="ru-RU" smtClean="0"/>
              <a:pPr/>
              <a:t>07.04.2016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91F10-C413-49ED-A58B-4BBA7A8FC9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A428C02E-D86C-4D9A-93DF-76A8213D23A6}" type="datetimeFigureOut">
              <a:rPr lang="ru-RU" smtClean="0"/>
              <a:pPr/>
              <a:t>07.04.2016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91F10-C413-49ED-A58B-4BBA7A8FC9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A428C02E-D86C-4D9A-93DF-76A8213D23A6}" type="datetimeFigureOut">
              <a:rPr lang="ru-RU" smtClean="0"/>
              <a:pPr/>
              <a:t>07.04.2016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A391F10-C413-49ED-A58B-4BBA7A8FC97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428C02E-D86C-4D9A-93DF-76A8213D23A6}" type="datetimeFigureOut">
              <a:rPr lang="ru-RU" smtClean="0"/>
              <a:pPr/>
              <a:t>07.04.2016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A391F10-C413-49ED-A58B-4BBA7A8FC9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A428C02E-D86C-4D9A-93DF-76A8213D23A6}" type="datetimeFigureOut">
              <a:rPr lang="ru-RU" smtClean="0"/>
              <a:pPr/>
              <a:t>07.04.2016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A391F10-C413-49ED-A58B-4BBA7A8FC9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8C02E-D86C-4D9A-93DF-76A8213D23A6}" type="datetimeFigureOut">
              <a:rPr lang="ru-RU" smtClean="0"/>
              <a:pPr/>
              <a:t>07.04.2016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91F10-C413-49ED-A58B-4BBA7A8FC9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428C02E-D86C-4D9A-93DF-76A8213D23A6}" type="datetimeFigureOut">
              <a:rPr lang="ru-RU" smtClean="0"/>
              <a:pPr/>
              <a:t>07.04.2016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A391F10-C413-49ED-A58B-4BBA7A8FC9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A428C02E-D86C-4D9A-93DF-76A8213D23A6}" type="datetimeFigureOut">
              <a:rPr lang="ru-RU" smtClean="0"/>
              <a:pPr/>
              <a:t>07.04.2016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A391F10-C413-49ED-A58B-4BBA7A8FC9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A428C02E-D86C-4D9A-93DF-76A8213D23A6}" type="datetimeFigureOut">
              <a:rPr lang="ru-RU" smtClean="0"/>
              <a:pPr/>
              <a:t>07.04.2016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A391F10-C413-49ED-A58B-4BBA7A8FC9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A428C02E-D86C-4D9A-93DF-76A8213D23A6}" type="datetimeFigureOut">
              <a:rPr lang="ru-RU" smtClean="0"/>
              <a:pPr/>
              <a:t>07.04.2016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A391F10-C413-49ED-A58B-4BBA7A8FC97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KISI_-_3._stuk_koles_poezda_gudok_parovoza_._(xMusic.me).mp3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&#1056;&#1072;&#1073;&#1086;&#1090;&#1072;%20&#1083;&#1086;&#1082;&#1086;&#1084;&#1086;&#1090;&#1080;&#1074;&#1085;&#1086;&#1081;%20&#1073;&#1088;&#1080;&#1075;&#1072;&#1076;&#1099;.mpg.mp4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&#1056;&#1046;&#1044;.%20&#1050;&#1072;&#1082;%20&#1089;&#1090;&#1072;&#1090;&#1100;%20&#1084;&#1072;&#1096;&#1080;&#1085;&#1080;&#1089;&#1090;&#1086;&#1084;%20&#1083;&#1086;&#1082;&#1086;&#1084;&#1086;&#1090;&#1080;&#1074;&#1072;.mp4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&#1078;&#1077;&#1083;&#1077;&#1079;&#1085;&#1072;&#1103;%20&#1076;&#1086;&#1088;&#1086;&#1075;&#1072;%20-%20&#1079;&#1086;&#1085;&#1072;%20&#1087;&#1086;&#1074;&#1099;&#1096;&#1077;&#1085;&#1085;&#1086;&#1081;%20&#1086;&#1087;&#1072;&#1089;&#1085;&#1086;&#1089;&#1090;&#1080;%202.avi" TargetMode="External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&#1043;&#1072;&#1083;&#1080;&#1083;&#1077;&#1086;.%20&#1057;&#1072;&#1087;&#1089;&#1072;&#1085;.mp4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Месячник по профессии «Машинист локомотива»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://i.ytimg.com/vi/i5Ko6v3A6KY/sddefaul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628800"/>
            <a:ext cx="8858312" cy="5086348"/>
          </a:xfrm>
          <a:prstGeom prst="rect">
            <a:avLst/>
          </a:prstGeom>
          <a:noFill/>
        </p:spPr>
      </p:pic>
      <p:pic>
        <p:nvPicPr>
          <p:cNvPr id="6" name="KISI_-_3._stuk_koles_poezda_gudok_parovoza_._(xMusic.me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395536" y="47667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9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214554"/>
          </a:xfrm>
        </p:spPr>
        <p:txBody>
          <a:bodyPr>
            <a:noAutofit/>
          </a:bodyPr>
          <a:lstStyle/>
          <a:p>
            <a:pPr algn="just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В 1878 г. на Коломенском заводе были построены первые в мире пассажирские паровозы с передней тележкой, что способствовало повышению безопасности движения поездов. За рубежом такие паровозы появились только в1892 г. Паровозы с четырьмя движущими осями, появившиеся в России еще в 60-х годах XIX века, непрерывно совершенствовались и к 1893 г. широко применялись на железных дорогах.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500306"/>
            <a:ext cx="8229600" cy="4572000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37890" name="Picture 2" descr="http://www.rzd-expo.ru/history/Istoriya%20Rossiyskogo%20parovoza/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14554"/>
            <a:ext cx="9144000" cy="464344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357818" y="2357430"/>
            <a:ext cx="37861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bg1"/>
                </a:solidFill>
              </a:rPr>
              <a:t>Паровоз типа 0-4-0 серии О</a:t>
            </a:r>
            <a:r>
              <a:rPr lang="ru-RU" b="1" i="1" baseline="30000" dirty="0" smtClean="0">
                <a:solidFill>
                  <a:schemeClr val="bg1"/>
                </a:solidFill>
              </a:rPr>
              <a:t>В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www.rzd-expo.ru/history/Istoriya%20Rossiyskogo%20parovoza/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57364"/>
            <a:ext cx="9144000" cy="500063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543956" cy="1142984"/>
          </a:xfrm>
        </p:spPr>
        <p:txBody>
          <a:bodyPr>
            <a:no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 1891 г. впервые в истории паровозостроения был построен паровоз с конденсацией пара.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Танк-паровоз тип 44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67494"/>
            <a:ext cx="8858312" cy="1399032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В 1925 г. был спроектирован и построен новый пассажирский паровоз СУ, который являлся одним из лучших пассажирских паровозов.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9938" name="Picture 2" descr="http://www.rzd-expo.ru/history/Istoriya%20Rossiyskogo%20parovoza/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14488"/>
            <a:ext cx="9144000" cy="514351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929454" y="6198990"/>
            <a:ext cx="22145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r>
              <a:rPr lang="ru-RU" b="1" i="1" dirty="0" smtClean="0">
                <a:solidFill>
                  <a:srgbClr val="FF0000"/>
                </a:solidFill>
              </a:rPr>
              <a:t>Паровоз С</a:t>
            </a:r>
            <a:r>
              <a:rPr lang="ru-RU" b="1" i="1" baseline="30000" dirty="0" smtClean="0">
                <a:solidFill>
                  <a:srgbClr val="FF0000"/>
                </a:solidFill>
              </a:rPr>
              <a:t>У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8858312" cy="1523674"/>
          </a:xfrm>
        </p:spPr>
        <p:txBody>
          <a:bodyPr>
            <a:noAutofit/>
          </a:bodyPr>
          <a:lstStyle/>
          <a:p>
            <a:pPr algn="just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В послевоенный период паровозостроения в СССР были выпущены два серийных типа грузовых паровозов с пятью сцепными осями в жесткой раме с нагрузкой на ось 18 т: паровозы 1-5-0 серии Л и 1-5-1 серии ЛВ с расчетной силой тяги соответственно 221,5 и 231,5 кН.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82808"/>
            <a:ext cx="9144000" cy="497519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1986" name="Picture 2" descr="http://www.rzd-expo.ru/history/Istoriya%20Rossiyskogo%20parovoza/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00240"/>
            <a:ext cx="9144000" cy="4857760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42852"/>
            <a:ext cx="8786874" cy="6572296"/>
          </a:xfrm>
        </p:spPr>
        <p:txBody>
          <a:bodyPr/>
          <a:lstStyle/>
          <a:p>
            <a:pPr algn="just">
              <a:buNone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Профессия машинист локомотива выделяется из других. Машинист – последнее звено в цепочке, обеспечивающей выполнение основной функции транспорта – перемещения грузов и пассажиров. Это обстоятельство делает профессию машиниста особенно важной, ответственной и предъявляет высокие требования к человеку, решившему связать свою судьбу с работой на локомотиве.</a:t>
            </a:r>
          </a:p>
          <a:p>
            <a:pPr algn="ctr">
              <a:buNone/>
            </a:pPr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фильм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Работа локомотивной бригады.mpg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14290"/>
            <a:ext cx="8715436" cy="6429420"/>
          </a:xfrm>
        </p:spPr>
        <p:txBody>
          <a:bodyPr/>
          <a:lstStyle/>
          <a:p>
            <a:pPr algn="ctr">
              <a:buNone/>
            </a:pP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fs00.infourok.ru/images/doc/123/144473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85728"/>
            <a:ext cx="8786874" cy="64294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786874" cy="85723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ВЫБОР  ПРОФЕССИИ</a:t>
            </a:r>
            <a:endParaRPr lang="ru-RU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57214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0" y="642918"/>
            <a:ext cx="4286248" cy="37147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Метод проб и ошибок, когда человек пробует себя и разных сферах деятельности, пока не найдет профессию, которая будет приносить ему не только средства к существованию, но и радость. Но на это может уйти половина человеческой жизни……..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357654" y="642918"/>
            <a:ext cx="4786346" cy="364333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Изучение себя, своих интересов, склонностей, мышления, памяти и внимания. Познав себя, можно знакомиться с миром профессий, узнавать требования профессии к человеку и сопоставить их со своими возможностями, чтобы выбор был сознательным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428728" y="3857628"/>
            <a:ext cx="5929354" cy="300037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Выбор профессии своих родителей , дедов и прадедов. Он возможен в семье, где профессия передается из поколения в поколение. Для этого нужны многие составляющие, но главное – это положительные отношения взрослых к своей профессии, любовь к своему делу.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Изображение 01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5" y="214290"/>
            <a:ext cx="8858312" cy="64294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9" descr="Изображение 00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14290"/>
            <a:ext cx="8858312" cy="65008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upload.wikimedia.org/wikipedia/commons/thumb/3/37/%D0%97%D0%BD%D0%B0%D0%BA_%D0%9F%D0%BE%D1%87%D0%B5%D1%82%D0%BD%D0%BE%D0%BC%D1%83_%D0%B6%D0%B5%D0%BB%D0%B5%D0%B7%D0%BD%D0%BE%D0%B4%D0%BE%D1%80%D0%BE%D0%B6%D0%BD%D0%B8%D0%BA%D1%83%2C_%D0%A1%D0%A1%D0%A1%D0%A0%2C_1980-%D0%B5_1990-%D0%B5_%D0%B3%D0%BE%D0%B4%D1%8B_%D1%841.JPG/130px-%D0%97%D0%BD%D0%B0%D0%BA_%D0%9F%D0%BE%D1%87%D0%B5%D1%82%D0%BD%D0%BE%D0%BC%D1%83_%D0%B6%D0%B5%D0%BB%D0%B5%D0%B7%D0%BD%D0%BE%D0%B4%D0%BE%D1%80%D0%BE%D0%B6%D0%BD%D0%B8%D0%BA%D1%83%2C_%D0%A1%D0%A1%D0%A1%D0%A0%2C_1980-%D0%B5_1990-%D0%B5_%D0%B3%D0%BE%D0%B4%D1%8B_%D1%8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4744"/>
            <a:ext cx="3059832" cy="573325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715436" cy="107157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ПОЧЕТНЫЕ  ЖЕЛЕЗНОДОРОЖНИКИ ГОРОДА ШИЛКА: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285860"/>
            <a:ext cx="8858312" cy="542928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                    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Азаренков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Семен Сергеевич- машинист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 локомотива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 Горохов Михаил Федорович –машинист 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инструктор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Перушкин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Сергей – машинист                         </a:t>
            </a:r>
          </a:p>
          <a:p>
            <a:pPr>
              <a:buNone/>
            </a:pPr>
            <a:r>
              <a:rPr lang="ru-RU" smtClean="0"/>
              <a:t>                             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локомотива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 descr="Забайкальская железная дорог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8858312" cy="657229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Для лучших условий подготовки машинистов создан симулятор машиниста поезда, с помощью которого можно в учебном кабинете создать полную имитацию вождения поезда.</a:t>
            </a:r>
            <a:endParaRPr lang="ru-RU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ЖД. Как стать машинистом локомотива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Красивые фотографии поездов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8858312" cy="657229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14290"/>
            <a:ext cx="3714744" cy="624051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Как хорошо на свете жить: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Смеяться, плакать и любить,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Идти по снегу босиком, 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Мечтать и думать ни о ком,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Вдыхать сиреневый дурман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верить в дружеский обман,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Мять колесом ковыль степей,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Кормить с ладони голубей….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сетовать и не брюзжать,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 каждый день в руках держать,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Как бесконечно ценный дар,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Который нам от бога дан.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algn="just">
              <a:buNone/>
            </a:pPr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Надо спешить жить. Ведь нелепая случайность или какая – либо трагическая случайность могут прервать её. </a:t>
            </a:r>
            <a:r>
              <a:rPr lang="ru-RU" sz="1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Берегите и цените свою жизнь.</a:t>
            </a:r>
            <a:endParaRPr lang="ru-RU" sz="1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brodiaqa.ru/uploads/posts/2009-07/1246452356_00200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42852"/>
            <a:ext cx="8786874" cy="657229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Фильм про безопасность</a:t>
            </a:r>
            <a:endParaRPr lang="ru-RU" dirty="0"/>
          </a:p>
        </p:txBody>
      </p:sp>
      <p:pic>
        <p:nvPicPr>
          <p:cNvPr id="4" name="железная дорога - зона повышенной опасности 2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s://im2-tub-ru.yandex.net/i?id=0fc59fedeb7e6f956eacfcaf9c857e63&amp;n=33&amp;h=215&amp;w=38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00438"/>
            <a:ext cx="9144000" cy="3357562"/>
          </a:xfrm>
          <a:prstGeom prst="rect">
            <a:avLst/>
          </a:prstGeom>
          <a:noFill/>
        </p:spPr>
      </p:pic>
      <p:pic>
        <p:nvPicPr>
          <p:cNvPr id="5" name="Picture 4" descr="1 253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350043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0298" y="2643182"/>
            <a:ext cx="4000528" cy="1214446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183  года</a:t>
            </a:r>
            <a:endParaRPr lang="ru-RU" sz="6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Фильм из передачи «Галилео» про поезда</a:t>
            </a:r>
            <a:endParaRPr lang="ru-RU" dirty="0"/>
          </a:p>
        </p:txBody>
      </p:sp>
      <p:pic>
        <p:nvPicPr>
          <p:cNvPr id="4" name="Галилео. Сапсан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2-tub-ru.yandex.net/i?id=0777d9f074cc0200dcd3c397d14e1055&amp;n=33&amp;h=215&amp;w=3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28800"/>
            <a:ext cx="8640960" cy="504056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7494"/>
            <a:ext cx="8640960" cy="121729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Однако иногда  машинисты могут и пошутить</a:t>
            </a:r>
            <a:endParaRPr lang="ru-RU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214950"/>
            <a:ext cx="8229600" cy="1239858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Профессия машиниста локомотива даже нравится президенту РФ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183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Жириновский – тот вообще проводником подрабатывает!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097510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1026" name="Picture 2" descr="http://ardexpert.ru/uploads/images/adm/09-2015/c98320a1d5426088e95313cf3bdf7c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76349"/>
            <a:ext cx="9144000" cy="55816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67494"/>
            <a:ext cx="8786874" cy="73261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вообще, «то ли еще будет»!......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 descr="http://cs625722.vk.me/v625722265/4a2cf/6FYJCnHcrM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71546"/>
            <a:ext cx="9144000" cy="5786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ЗАЙЦЫ НА ЖЕЛЕЗНЫХ ДОРОГАХ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40962" name="Picture 2" descr="https://im3-tub-ru.yandex.net/i?id=35f7919c2c5d1979f746a4e716f42116&amp;n=33&amp;h=215&amp;w=28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144000" cy="5301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s://im2-tub-ru.yandex.net/i?id=2b8b693ddd79c2c3840fe70c7d14b326&amp;n=33&amp;h=215&amp;w=3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0298" y="142852"/>
            <a:ext cx="6500858" cy="285752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 человек не знает, к какой пристани он держит путь,</a:t>
            </a:r>
            <a:b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него ни один ветер не будет попутным.</a:t>
            </a:r>
            <a:b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Сенека, древнеримский философ.</a:t>
            </a:r>
            <a:b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643998" cy="64294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Что вы знаете о своей будущей профессии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 descr="https://im3-tub-ru.yandex.net/i?id=ae8c49949a6402a359ceb76529bd5b90&amp;n=33&amp;h=215&amp;w=2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785902"/>
            <a:ext cx="3214710" cy="5072098"/>
          </a:xfrm>
          <a:prstGeom prst="rect">
            <a:avLst/>
          </a:prstGeom>
          <a:noFill/>
        </p:spPr>
      </p:pic>
      <p:pic>
        <p:nvPicPr>
          <p:cNvPr id="5" name="Picture 2" descr="https://im3-tub-ru.yandex.net/i?id=ae8c49949a6402a359ceb76529bd5b90&amp;n=33&amp;h=215&amp;w=2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1571612"/>
            <a:ext cx="3214710" cy="5072098"/>
          </a:xfrm>
          <a:prstGeom prst="rect">
            <a:avLst/>
          </a:prstGeom>
          <a:noFill/>
        </p:spPr>
      </p:pic>
      <p:pic>
        <p:nvPicPr>
          <p:cNvPr id="6" name="Picture 2" descr="https://im3-tub-ru.yandex.net/i?id=ae8c49949a6402a359ceb76529bd5b90&amp;n=33&amp;h=215&amp;w=2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12" y="1428736"/>
            <a:ext cx="2857488" cy="50720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1.bp.blogspot.com/--_RzXZKkhvc/ULnq1w98akI/AAAAAAAAP7k/y3hxYb4HhMI/s1600/%D0%9C%D0%B0%D1%88%D0%B8%D0%BD%D0%B8%D1%81%D1%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000240"/>
            <a:ext cx="3702045" cy="4714908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52"/>
            <a:ext cx="9144000" cy="6572296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Когда появилась профессия «машинист локомотива» </a:t>
            </a:r>
          </a:p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r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Слово  «локомотив» ввели английские изобретатели Джордж и </a:t>
            </a:r>
          </a:p>
          <a:p>
            <a:pPr algn="r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Роберт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Стефенсоны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, которые свой</a:t>
            </a:r>
          </a:p>
          <a:p>
            <a:pPr algn="r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первый паровоз заводского изготовления </a:t>
            </a:r>
          </a:p>
          <a:p>
            <a:pPr algn="r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назвали «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Локомошн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» («Передвижение»).</a:t>
            </a:r>
          </a:p>
          <a:p>
            <a:pPr algn="r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Оно стало обобщенным названием всех</a:t>
            </a:r>
          </a:p>
          <a:p>
            <a:pPr algn="r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железнодорожных тяговых машин. Первоначально</a:t>
            </a:r>
          </a:p>
          <a:p>
            <a:pPr algn="r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управлял локомотивом механик, после</a:t>
            </a:r>
          </a:p>
          <a:p>
            <a:pPr algn="r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распространения термина «машинист» появилась </a:t>
            </a:r>
          </a:p>
          <a:p>
            <a:pPr algn="r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профессия – машинист локомотива.</a:t>
            </a:r>
          </a:p>
          <a:p>
            <a:pPr algn="r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В 1825 году Джордж Стефенсон построил первую</a:t>
            </a:r>
          </a:p>
          <a:p>
            <a:pPr algn="r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в мире  железную дорогу общего пользования</a:t>
            </a:r>
          </a:p>
          <a:p>
            <a:pPr algn="r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с паровой тяговой между городами</a:t>
            </a:r>
          </a:p>
          <a:p>
            <a:pPr algn="r">
              <a:buNone/>
            </a:pP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Стоктоном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Дарлингтоном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в Англии.</a:t>
            </a:r>
          </a:p>
          <a:p>
            <a:pPr algn="r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Эту дату можно считать датой появления</a:t>
            </a:r>
          </a:p>
          <a:p>
            <a:pPr algn="r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профессии – «Машинист».</a:t>
            </a:r>
          </a:p>
          <a:p>
            <a:pPr algn="r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r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r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s://im1-tub-ru.yandex.net/i?id=79ab343b30ab59d341e02391f48d3ceb&amp;n=33&amp;h=215&amp;w=3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736"/>
            <a:ext cx="4214843" cy="521497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9469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Учат ли девушек на помощника машиниста в России?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357298"/>
            <a:ext cx="8858312" cy="5286412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Первой в России женщиной – помощником </a:t>
            </a:r>
          </a:p>
          <a:p>
            <a:pPr algn="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машиниста  на железной дороге стала 25 </a:t>
            </a:r>
          </a:p>
          <a:p>
            <a:pPr algn="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 летняя Юлия Юрова из </a:t>
            </a:r>
          </a:p>
          <a:p>
            <a:pPr algn="r">
              <a:buNone/>
            </a:pP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Подмосковского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Королева – которая,</a:t>
            </a:r>
          </a:p>
          <a:p>
            <a:pPr algn="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несмотря на</a:t>
            </a:r>
          </a:p>
          <a:p>
            <a:pPr algn="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все чиновничьи преграды, стала</a:t>
            </a:r>
          </a:p>
          <a:p>
            <a:pPr algn="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помощницей машиниста и </a:t>
            </a:r>
          </a:p>
          <a:p>
            <a:pPr algn="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получила доступ к заветной </a:t>
            </a:r>
          </a:p>
          <a:p>
            <a:pPr algn="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«баранке» электропоезда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  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1 2531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000108"/>
            <a:ext cx="8786874" cy="585789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67494"/>
            <a:ext cx="8643998" cy="66117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Кто построил первый паровоз?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5214950"/>
            <a:ext cx="85725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Первый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паровоз в России был построен в 1833—1834 гг. уральским крепостным механиком Ефимом Алексеевичем Черепановым и его сыном Мироном Ефимовичем на Нижнетагильском заводе. Этот паровоз перевозил до 3,2 т груза со скоростью около 16 км/ч. В 1835 г. Черепановы построили второй, более мощный паровоз, перевозивший около 16 т груза.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trainpix.org/photo/01/07/10/1071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71612"/>
            <a:ext cx="8715436" cy="507209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67494"/>
            <a:ext cx="8786874" cy="10183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назывался первый электровоз?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57298"/>
            <a:ext cx="9144000" cy="509751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ОР -22, что значило «однофазный» с ртутным выпрямителем и нагрузкой на ось 22 тонны» Машина была создана до войны, причем в единственном экземпляре. Она показала превосходные тяговые характеристики и лучшую плавность разгона, но после войны была списана.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4" descr="http://www.rzd-expo.ru/history/Istoriya%20Rossiyskogo%20parovoza/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429000"/>
            <a:ext cx="8715436" cy="3286148"/>
          </a:xfrm>
          <a:prstGeom prst="rect">
            <a:avLst/>
          </a:prstGeom>
          <a:noFill/>
        </p:spPr>
      </p:pic>
      <p:pic>
        <p:nvPicPr>
          <p:cNvPr id="34818" name="Picture 2" descr="http://www.rzd-expo.ru/history/Istoriya%20Rossiyskogo%20parovoza/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14290"/>
            <a:ext cx="8715436" cy="314327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4294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</a:p>
          <a:p>
            <a:pPr algn="ctr">
              <a:buNone/>
            </a:pPr>
            <a:endParaRPr lang="ru-RU" sz="1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just"/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Однако, паровозы для первой 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железной дороги между Петербургом и Царским Селом, открытой для общего пользования в 1838 г., были заказаны за границей. Только сооружение </a:t>
            </a:r>
            <a:r>
              <a:rPr lang="ru-RU" sz="1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Петербурго-Московской</a:t>
            </a:r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железной дороги, начатое в 1843 г., явилось основанием для начала русского паровозостроения. Первые паровозы для этой дороги были построены Александровским заводом в 1845 г. – товарные типа 0-3-0 (позже часть была переделана в тип 1-3-0 – впервые в мире) и пассажирские типа 2-2-0.</a:t>
            </a:r>
            <a:endParaRPr lang="ru-RU" sz="1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0" y="0"/>
            <a:ext cx="627095" cy="2139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cs typeface="Tahoma" pitchFamily="34" charset="0"/>
              </a:rPr>
              <a:t>  </a:t>
            </a:r>
            <a:r>
              <a:rPr kumimoji="0" lang="ru-RU" sz="113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214290"/>
            <a:ext cx="31823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Товарный паровоз типа 0-3-0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6383656"/>
            <a:ext cx="3714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Пассажирский паровоз типа 2-2-0</a:t>
            </a:r>
            <a:endParaRPr lang="ru-RU" dirty="0"/>
          </a:p>
        </p:txBody>
      </p:sp>
      <p:sp>
        <p:nvSpPr>
          <p:cNvPr id="34823" name="Rectangle 7"/>
          <p:cNvSpPr>
            <a:spLocks noChangeArrowheads="1"/>
          </p:cNvSpPr>
          <p:nvPr/>
        </p:nvSpPr>
        <p:spPr bwMode="auto">
          <a:xfrm>
            <a:off x="0" y="0"/>
            <a:ext cx="4013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143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686</TotalTime>
  <Words>751</Words>
  <Application>Microsoft Office PowerPoint</Application>
  <PresentationFormat>Экран (4:3)</PresentationFormat>
  <Paragraphs>94</Paragraphs>
  <Slides>28</Slides>
  <Notes>0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Яркая</vt:lpstr>
      <vt:lpstr>Месячник по профессии «Машинист локомотива»</vt:lpstr>
      <vt:lpstr>Слайд 2</vt:lpstr>
      <vt:lpstr>Если  человек не знает, к какой пристани он держит путь, для него ни один ветер не будет попутным. Сенека, древнеримский философ. </vt:lpstr>
      <vt:lpstr>Слайд 4</vt:lpstr>
      <vt:lpstr>Слайд 5</vt:lpstr>
      <vt:lpstr>Учат ли девушек на помощника машиниста в России?</vt:lpstr>
      <vt:lpstr>Кто построил первый паровоз?</vt:lpstr>
      <vt:lpstr>Как назывался первый электровоз?</vt:lpstr>
      <vt:lpstr>Слайд 9</vt:lpstr>
      <vt:lpstr>    В 1878 г. на Коломенском заводе были построены первые в мире пассажирские паровозы с передней тележкой, что способствовало повышению безопасности движения поездов. За рубежом такие паровозы появились только в1892 г. Паровозы с четырьмя движущими осями, появившиеся в России еще в 60-х годах XIX века, непрерывно совершенствовались и к 1893 г. широко применялись на железных дорогах.</vt:lpstr>
      <vt:lpstr>    В 1891 г. впервые в истории паровозостроения был построен паровоз с конденсацией пара.     Танк-паровоз тип 44</vt:lpstr>
      <vt:lpstr>    В 1925 г. был спроектирован и построен новый пассажирский паровоз СУ, который являлся одним из лучших пассажирских паровозов.</vt:lpstr>
      <vt:lpstr>  В послевоенный период паровозостроения в СССР были выпущены два серийных типа грузовых паровозов с пятью сцепными осями в жесткой раме с нагрузкой на ось 18 т: паровозы 1-5-0 серии Л и 1-5-1 серии ЛВ с расчетной силой тяги соответственно 221,5 и 231,5 кН.</vt:lpstr>
      <vt:lpstr>Слайд 14</vt:lpstr>
      <vt:lpstr>Слайд 15</vt:lpstr>
      <vt:lpstr>ВЫБОР  ПРОФЕССИИ</vt:lpstr>
      <vt:lpstr>Слайд 17</vt:lpstr>
      <vt:lpstr>Слайд 18</vt:lpstr>
      <vt:lpstr>ПОЧЕТНЫЕ  ЖЕЛЕЗНОДОРОЖНИКИ ГОРОДА ШИЛКА:</vt:lpstr>
      <vt:lpstr>Для лучших условий подготовки машинистов создан симулятор машиниста поезда, с помощью которого можно в учебном кабинете создать полную имитацию вождения поезда.</vt:lpstr>
      <vt:lpstr>Слайд 21</vt:lpstr>
      <vt:lpstr>Слайд 22</vt:lpstr>
      <vt:lpstr>183  года</vt:lpstr>
      <vt:lpstr>Слайд 24</vt:lpstr>
      <vt:lpstr>Однако иногда  машинисты могут и пошутить</vt:lpstr>
      <vt:lpstr>А Жириновский – тот вообще проводником подрабатывает!</vt:lpstr>
      <vt:lpstr>И вообще, «то ли еще будет»!......</vt:lpstr>
      <vt:lpstr>ЗАЙЦЫ НА ЖЕЛЕЗНЫХ ДОРОГАХ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Image&amp;Matros ®</dc:creator>
  <cp:lastModifiedBy>ира суханова</cp:lastModifiedBy>
  <cp:revision>70</cp:revision>
  <dcterms:created xsi:type="dcterms:W3CDTF">2016-04-02T11:01:50Z</dcterms:created>
  <dcterms:modified xsi:type="dcterms:W3CDTF">2016-04-07T05:28:04Z</dcterms:modified>
</cp:coreProperties>
</file>