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Учебные сборы</a:t>
            </a:r>
            <a:br>
              <a:rPr lang="ru-RU" dirty="0" smtClean="0"/>
            </a:br>
            <a:r>
              <a:rPr lang="ru-RU" dirty="0" smtClean="0"/>
              <a:t> 2020-2021 учебный год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Просмотр учебного фильма </a:t>
            </a:r>
            <a:br>
              <a:rPr lang="ru-RU" dirty="0" smtClean="0"/>
            </a:br>
            <a:r>
              <a:rPr lang="ru-RU" dirty="0" smtClean="0"/>
              <a:t>«Основы военной службы»</a:t>
            </a:r>
            <a:endParaRPr lang="ru-RU" dirty="0"/>
          </a:p>
        </p:txBody>
      </p:sp>
      <p:pic>
        <p:nvPicPr>
          <p:cNvPr id="4" name="Содержимое 3" descr="PHOTO-2021-06-07-13-23-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6430" y="1600200"/>
            <a:ext cx="6291140" cy="47085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Физическая подготовка</a:t>
            </a:r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1640" y="822181"/>
            <a:ext cx="6696744" cy="593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Сборка- разборка автомата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 fontScale="90000"/>
          </a:bodyPr>
          <a:lstStyle/>
          <a:p>
            <a:r>
              <a:rPr lang="ru-RU" smtClean="0"/>
              <a:t>                </a:t>
            </a:r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620688"/>
            <a:ext cx="3648720" cy="55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620688"/>
            <a:ext cx="3706192" cy="55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Сборка-разборка магазина  АК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Стрельба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В учебных сборах приняли участие студенты первого курса.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14472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</TotalTime>
  <Words>24</Words>
  <Application>Microsoft Office PowerPoint</Application>
  <PresentationFormat>Экран (4:3)</PresentationFormat>
  <Paragraphs>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Учебные сборы  2020-2021 учебный год</vt:lpstr>
      <vt:lpstr>Просмотр учебного фильма  «Основы военной службы»</vt:lpstr>
      <vt:lpstr>Физическая подготовка</vt:lpstr>
      <vt:lpstr>Слайд 4</vt:lpstr>
      <vt:lpstr>Сборка- разборка автомата</vt:lpstr>
      <vt:lpstr>                </vt:lpstr>
      <vt:lpstr>Сборка-разборка магазина  АК</vt:lpstr>
      <vt:lpstr>Стрельба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Учебные сборы  2020-2021 учебный год</dc:title>
  <dc:creator>Евгения</dc:creator>
  <cp:lastModifiedBy>Евгения</cp:lastModifiedBy>
  <cp:revision>5</cp:revision>
  <dcterms:created xsi:type="dcterms:W3CDTF">2021-06-11T16:28:17Z</dcterms:created>
  <dcterms:modified xsi:type="dcterms:W3CDTF">2021-06-11T17:06:12Z</dcterms:modified>
</cp:coreProperties>
</file>