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notesMasterIdLst>
    <p:notesMasterId r:id="rId8"/>
  </p:notesMasterIdLst>
  <p:handoutMasterIdLst>
    <p:handoutMasterId r:id="rId9"/>
  </p:handoutMasterIdLst>
  <p:sldIdLst>
    <p:sldId id="308" r:id="rId2"/>
    <p:sldId id="327" r:id="rId3"/>
    <p:sldId id="329" r:id="rId4"/>
    <p:sldId id="318" r:id="rId5"/>
    <p:sldId id="330" r:id="rId6"/>
    <p:sldId id="328" r:id="rId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40">
          <p15:clr>
            <a:srgbClr val="A4A3A4"/>
          </p15:clr>
        </p15:guide>
        <p15:guide id="2" orient="horz" pos="428">
          <p15:clr>
            <a:srgbClr val="A4A3A4"/>
          </p15:clr>
        </p15:guide>
        <p15:guide id="3" orient="horz" pos="1211">
          <p15:clr>
            <a:srgbClr val="A4A3A4"/>
          </p15:clr>
        </p15:guide>
        <p15:guide id="4" orient="horz" pos="3448">
          <p15:clr>
            <a:srgbClr val="A4A3A4"/>
          </p15:clr>
        </p15:guide>
        <p15:guide id="5" orient="horz" pos="1294">
          <p15:clr>
            <a:srgbClr val="A4A3A4"/>
          </p15:clr>
        </p15:guide>
        <p15:guide id="6" orient="horz" pos="3875">
          <p15:clr>
            <a:srgbClr val="A4A3A4"/>
          </p15:clr>
        </p15:guide>
        <p15:guide id="7" pos="199">
          <p15:clr>
            <a:srgbClr val="A4A3A4"/>
          </p15:clr>
        </p15:guide>
        <p15:guide id="8" pos="5524">
          <p15:clr>
            <a:srgbClr val="A4A3A4"/>
          </p15:clr>
        </p15:guide>
        <p15:guide id="9" pos="2807">
          <p15:clr>
            <a:srgbClr val="A4A3A4"/>
          </p15:clr>
        </p15:guide>
        <p15:guide id="10" pos="4617">
          <p15:clr>
            <a:srgbClr val="A4A3A4"/>
          </p15:clr>
        </p15:guide>
        <p15:guide id="11" pos="4749">
          <p15:clr>
            <a:srgbClr val="A4A3A4"/>
          </p15:clr>
        </p15:guide>
        <p15:guide id="12" pos="29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21A1A"/>
    <a:srgbClr val="18669F"/>
    <a:srgbClr val="C1E5FC"/>
    <a:srgbClr val="BFE5FD"/>
    <a:srgbClr val="BCE5FE"/>
    <a:srgbClr val="BFC5CE"/>
    <a:srgbClr val="D3D3D3"/>
    <a:srgbClr val="919CA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4345" autoAdjust="0"/>
  </p:normalViewPr>
  <p:slideViewPr>
    <p:cSldViewPr snapToGrid="0">
      <p:cViewPr varScale="1">
        <p:scale>
          <a:sx n="117" d="100"/>
          <a:sy n="117" d="100"/>
        </p:scale>
        <p:origin x="-1452" y="-90"/>
      </p:cViewPr>
      <p:guideLst>
        <p:guide orient="horz" pos="3640"/>
        <p:guide orient="horz" pos="428"/>
        <p:guide orient="horz" pos="1211"/>
        <p:guide orient="horz" pos="3448"/>
        <p:guide orient="horz" pos="1294"/>
        <p:guide orient="horz" pos="3875"/>
        <p:guide pos="199"/>
        <p:guide pos="5524"/>
        <p:guide pos="2807"/>
        <p:guide pos="4617"/>
        <p:guide pos="4749"/>
        <p:guide pos="29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9DF0302-8CF1-4533-A94F-E7DAF75B4FCC}" type="datetime1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1C46642E-70EE-46B8-B1F7-4921DDF4C2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37344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5D543D0-2479-4A5D-9FFF-2A6BDFCBD642}" type="datetime1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DB1D3D05-3685-425A-AC0D-03CDB61F6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76115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3" y="1930398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3" y="1930399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CF88C427-6932-4233-9DB2-9BCFB6FF3F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3" y="1930398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3" y="1930399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97638678-5BC8-4D43-BF64-39425C9433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3" y="1930398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3" y="1930399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B537999-2732-45B8-A7C0-15B9D2E92F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3" y="1930398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3" y="1930399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29BE7D7-698D-4E45-BF38-204AA089E6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3" y="1930398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3" y="1930399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3912A09-677F-4D63-9FAF-19A701897D3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789FDE5-C2F1-4F60-B41B-A8D671B9ED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3" y="1930398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3" y="1930399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039E5747-DA15-40BE-8601-F89A1E7485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3" y="1930398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3" y="1930399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DE2812CE-2B2B-4582-80EC-02962789594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3" y="1930398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3" y="1930399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BF9D2B5-70F1-43B6-ACE2-870332ADB26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3" y="1930398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3" y="1930399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4763D7DA-15ED-4592-B86F-241B9019A7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3" y="1930398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3" y="1930399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978FC4F1-0FC1-446C-859D-C47F0E0168C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3" y="1930398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3" y="1930399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AA233C7-5E61-43CC-8CCD-3F42BDB00E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3" y="1930398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3" y="1930399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A33D4794-324B-4B05-B83A-E7402D173AC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3" y="1930398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3" y="1930399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F3FCFAD-8084-4D61-B36F-4AE73ED15A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A2A491C-548B-4281-B7BD-8B6E4C2A3DF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3" y="1930398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3" y="1930399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3419868-FC37-4D58-9B63-E6C722367B5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3" y="1930398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3" y="1930399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70C87CD6-9EBF-46CB-8AFA-2B04E3BEF4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3" y="1930398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3" y="1930399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758AC69F-AC9A-4336-B06A-6D0CB3D8417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3" y="1930398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3" y="1930399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A0F7A2FB-6CDD-4F80-A701-41C1396C32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3" y="1930398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3" y="1930399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7104969-2D21-4A23-A970-0A747AF358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3" y="1930398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3" y="1930399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FA375D9-1E49-4DDE-A4DD-7B63075820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3" y="1930398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3" y="1930399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45F82C9F-68E4-4782-B132-98AE760E259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6FB54D6-2EA1-464F-94A4-EC1F28D98E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A33853-A5BD-4EFF-9FE8-1A8CBA2FFC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53DC70B-A19E-48A4-8619-4C303162144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7042D36-561A-4F6D-B4D8-517BBD95F1D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4C700B8-0009-488D-9ABE-D8975AFF1E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8041AAC-AE47-4163-A8FF-925C327D43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4600337-9097-450C-A288-C9AF54D22B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FF39FA8-D440-4966-BFF2-ECF8146FDFD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1A29188-AE14-4B33-A9ED-F09F3C1AF18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9799297-A3FB-4DEA-974B-5B43B8A33D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80F1BEB-26A7-46A8-8516-8C799CFF86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5D4109-9544-4757-8DC3-8FF40F508B2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DE7ACBC-DBA9-457A-8D06-7EADBE85E1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B1432BE-BDC2-4C34-8D76-6AF8F18E69E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B1432BE-BDC2-4C34-8D76-6AF8F18E69E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B1432BE-BDC2-4C34-8D76-6AF8F18E69E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B498D81-3994-4FE0-9BC0-A8E31EBF015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471513F-60E7-4779-8E3B-1795328893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3" y="1930398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3" y="1930399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2269D3B-2F17-4CB1-AC63-DBF16ED063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3" y="1930398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3" y="1930399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CFB8F53-F443-4A6D-9985-4A72426340F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3" y="1930398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3" y="1930399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98F6F8C2-C795-4676-8FFF-DC142E8D41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398463"/>
            <a:ext cx="8456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873250"/>
            <a:ext cx="8456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fld id="{83F68C15-D1DE-453A-A31E-C4764EA7FC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  <p:sldLayoutId id="2147484231" r:id="rId12"/>
    <p:sldLayoutId id="2147484232" r:id="rId13"/>
    <p:sldLayoutId id="2147484233" r:id="rId14"/>
    <p:sldLayoutId id="2147484234" r:id="rId15"/>
    <p:sldLayoutId id="2147484235" r:id="rId16"/>
    <p:sldLayoutId id="2147484236" r:id="rId17"/>
    <p:sldLayoutId id="2147484237" r:id="rId18"/>
    <p:sldLayoutId id="2147484238" r:id="rId19"/>
    <p:sldLayoutId id="2147484239" r:id="rId20"/>
    <p:sldLayoutId id="2147484240" r:id="rId21"/>
    <p:sldLayoutId id="2147484241" r:id="rId22"/>
    <p:sldLayoutId id="2147484242" r:id="rId23"/>
    <p:sldLayoutId id="2147484243" r:id="rId24"/>
    <p:sldLayoutId id="2147484244" r:id="rId25"/>
    <p:sldLayoutId id="2147484245" r:id="rId26"/>
    <p:sldLayoutId id="2147484246" r:id="rId27"/>
    <p:sldLayoutId id="2147484247" r:id="rId28"/>
    <p:sldLayoutId id="2147484248" r:id="rId29"/>
    <p:sldLayoutId id="2147484249" r:id="rId30"/>
    <p:sldLayoutId id="2147484250" r:id="rId31"/>
    <p:sldLayoutId id="2147484251" r:id="rId32"/>
    <p:sldLayoutId id="2147484252" r:id="rId33"/>
    <p:sldLayoutId id="2147484253" r:id="rId34"/>
    <p:sldLayoutId id="2147484254" r:id="rId35"/>
    <p:sldLayoutId id="2147484255" r:id="rId36"/>
    <p:sldLayoutId id="2147484256" r:id="rId37"/>
    <p:sldLayoutId id="2147484257" r:id="rId38"/>
    <p:sldLayoutId id="2147484258" r:id="rId39"/>
    <p:sldLayoutId id="2147484260" r:id="rId40"/>
    <p:sldLayoutId id="2147484267" r:id="rId41"/>
    <p:sldLayoutId id="2147484268" r:id="rId42"/>
    <p:sldLayoutId id="2147484269" r:id="rId43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7"/>
          <p:cNvSpPr txBox="1">
            <a:spLocks noChangeArrowheads="1"/>
          </p:cNvSpPr>
          <p:nvPr/>
        </p:nvSpPr>
        <p:spPr bwMode="auto">
          <a:xfrm>
            <a:off x="4427538" y="5214938"/>
            <a:ext cx="3937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400" b="1" dirty="0" smtClean="0">
                <a:solidFill>
                  <a:schemeClr val="bg1"/>
                </a:solidFill>
                <a:cs typeface="Arial" charset="0"/>
              </a:rPr>
              <a:t>Г. Шилка </a:t>
            </a:r>
            <a:endParaRPr lang="ru-RU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1205" name="Прямоугольник 11"/>
          <p:cNvSpPr>
            <a:spLocks noChangeArrowheads="1"/>
          </p:cNvSpPr>
          <p:nvPr/>
        </p:nvSpPr>
        <p:spPr bwMode="auto">
          <a:xfrm>
            <a:off x="873124" y="2948473"/>
            <a:ext cx="727258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ru-RU" sz="2000" dirty="0" smtClean="0"/>
          </a:p>
          <a:p>
            <a:pPr eaLnBrk="1" hangingPunct="1"/>
            <a:endParaRPr lang="ru-RU" sz="1000" dirty="0"/>
          </a:p>
          <a:p>
            <a:pPr eaLnBrk="1" hangingPunct="1"/>
            <a:endParaRPr lang="ru-RU" sz="1000" dirty="0" smtClean="0"/>
          </a:p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/>
          </a:p>
          <a:p>
            <a:pPr eaLnBrk="1" hangingPunct="1"/>
            <a:endParaRPr lang="ru-RU" sz="2000" dirty="0"/>
          </a:p>
        </p:txBody>
      </p:sp>
      <p:pic>
        <p:nvPicPr>
          <p:cNvPr id="1026" name="Picture 2" descr="C:\Documents and Settings\PokoevaEN\Рабочий стол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7020" y="0"/>
            <a:ext cx="1738648" cy="18101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15155" y="1442434"/>
            <a:ext cx="814281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Calibri"/>
                <a:ea typeface="+mn-ea"/>
              </a:rPr>
              <a:t>VI</a:t>
            </a:r>
            <a:r>
              <a:rPr lang="en-US" sz="2800" b="1" dirty="0">
                <a:solidFill>
                  <a:srgbClr val="C00000"/>
                </a:solidFill>
                <a:latin typeface="Calibri"/>
                <a:ea typeface="+mn-ea"/>
              </a:rPr>
              <a:t>II</a:t>
            </a:r>
            <a:r>
              <a:rPr lang="ru-RU" sz="2800" b="1" dirty="0">
                <a:solidFill>
                  <a:srgbClr val="C00000"/>
                </a:solidFill>
                <a:latin typeface="Calibri"/>
                <a:ea typeface="+mn-ea"/>
              </a:rPr>
              <a:t> Краевая выставка научно-технического творчества молодежи </a:t>
            </a:r>
          </a:p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Calibri"/>
                <a:ea typeface="+mn-ea"/>
              </a:rPr>
              <a:t>«НТТМ Забайкальского края-2020»</a:t>
            </a:r>
          </a:p>
          <a:p>
            <a:pPr algn="ctr"/>
            <a:endParaRPr lang="ru-RU" b="1" dirty="0">
              <a:latin typeface="RussianRail G Pro" pitchFamily="34" charset="-52"/>
            </a:endParaRPr>
          </a:p>
          <a:p>
            <a:pPr algn="ctr"/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ussianRail G Pro" pitchFamily="34" charset="-52"/>
              </a:rPr>
              <a:t>Остановка пригородных поездов с 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ussianRail G Pro" pitchFamily="34" charset="-52"/>
              </a:rPr>
              <a:t>подогревом и освещением</a:t>
            </a:r>
          </a:p>
          <a:p>
            <a:pPr algn="ctr"/>
            <a:endParaRPr lang="ru-RU" b="1" dirty="0" smtClean="0">
              <a:latin typeface="RussianRail G Pro" pitchFamily="34" charset="-52"/>
            </a:endParaRPr>
          </a:p>
          <a:p>
            <a:pPr lvl="0" algn="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err="1" smtClean="0">
                <a:latin typeface="RussianRail G Pro" pitchFamily="34" charset="-52"/>
              </a:rPr>
              <a:t>Автор:</a:t>
            </a:r>
            <a:r>
              <a:rPr lang="ru-RU" b="1" dirty="0" err="1">
                <a:solidFill>
                  <a:srgbClr val="C00000"/>
                </a:solidFill>
                <a:latin typeface="Calibri"/>
                <a:ea typeface="+mn-ea"/>
              </a:rPr>
              <a:t>С</a:t>
            </a:r>
            <a:r>
              <a:rPr lang="ru-RU" b="1" dirty="0" err="1" smtClean="0">
                <a:solidFill>
                  <a:srgbClr val="C00000"/>
                </a:solidFill>
                <a:latin typeface="Calibri"/>
                <a:ea typeface="+mn-ea"/>
              </a:rPr>
              <a:t>околов</a:t>
            </a:r>
            <a:r>
              <a:rPr lang="ru-RU" b="1" dirty="0" smtClean="0">
                <a:solidFill>
                  <a:srgbClr val="C00000"/>
                </a:solidFill>
                <a:latin typeface="Calibri"/>
                <a:ea typeface="+mn-ea"/>
              </a:rPr>
              <a:t> А.С.</a:t>
            </a:r>
            <a:endParaRPr lang="ru-RU" b="1" dirty="0" smtClean="0">
              <a:latin typeface="RussianRail G Pro" pitchFamily="34" charset="-52"/>
            </a:endParaRPr>
          </a:p>
          <a:p>
            <a:pPr lvl="0" algn="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RussianRail G Pro" pitchFamily="34" charset="-52"/>
              </a:rPr>
              <a:t>Руководитель проекта: </a:t>
            </a:r>
            <a:r>
              <a:rPr lang="ru-RU" b="1" dirty="0" smtClean="0">
                <a:solidFill>
                  <a:srgbClr val="C00000"/>
                </a:solidFill>
                <a:latin typeface="Calibri"/>
                <a:ea typeface="+mn-ea"/>
              </a:rPr>
              <a:t>Корчагина </a:t>
            </a:r>
            <a:r>
              <a:rPr lang="ru-RU" b="1" dirty="0">
                <a:solidFill>
                  <a:srgbClr val="C00000"/>
                </a:solidFill>
                <a:latin typeface="Calibri"/>
                <a:ea typeface="+mn-ea"/>
              </a:rPr>
              <a:t>И.В.</a:t>
            </a:r>
          </a:p>
          <a:p>
            <a:pPr algn="r"/>
            <a:endParaRPr lang="ru-RU" b="1" dirty="0">
              <a:latin typeface="RussianRail G Pro" pitchFamily="34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00789" y="1"/>
            <a:ext cx="3271234" cy="1560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профессиональное образовательное учреждение</a:t>
            </a:r>
            <a:endParaRPr lang="ru-RU" sz="16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914400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«Шилкинский многопрофильный лицей»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Номер слайда 6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CF0378-E767-47F7-8F8D-9811C64FD9BB}" type="slidenum">
              <a:rPr lang="en-US"/>
              <a:pPr/>
              <a:t>2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48281" y="1252152"/>
            <a:ext cx="8682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Остановка с подогревом может применяться в зимнее время при долгих ожиданиях поезда пассажирами в тех местах на линии, где нет вокзалов.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8324" y="1952368"/>
            <a:ext cx="8147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Используется в определённое время. На случай, если посадка пассажиров происходит ночью, остановка имеет автоматически включаемые фонари.</a:t>
            </a:r>
            <a:endParaRPr lang="ru-RU" dirty="0"/>
          </a:p>
        </p:txBody>
      </p:sp>
      <p:pic>
        <p:nvPicPr>
          <p:cNvPr id="1028" name="Picture 4" descr="Канал 7+» - В Астрахани на остановках электричек теперь можно укрыться от  солнца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/>
          <a:srcRect t="25069" b="25069"/>
          <a:stretch>
            <a:fillRect/>
          </a:stretch>
        </p:blipFill>
        <p:spPr bwMode="auto">
          <a:xfrm>
            <a:off x="3100173" y="2833815"/>
            <a:ext cx="3539524" cy="3340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/>
          <a:srcRect l="6339" r="6339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2227" name="Номер слайда 6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CF0378-E767-47F7-8F8D-9811C64FD9BB}" type="slidenum">
              <a:rPr lang="en-US"/>
              <a:pPr/>
              <a:t>3</a:t>
            </a:fld>
            <a:endParaRPr lang="en-US"/>
          </a:p>
        </p:txBody>
      </p:sp>
      <p:pic>
        <p:nvPicPr>
          <p:cNvPr id="52230" name="Picture 4" descr="C:\Users\Слава\Desktop\Новая папка (2)\лого.png"/>
          <p:cNvPicPr>
            <a:picLocks noChangeAspect="1" noChangeArrowheads="1"/>
          </p:cNvPicPr>
          <p:nvPr/>
        </p:nvPicPr>
        <p:blipFill>
          <a:blip r:embed="rId3"/>
          <a:srcRect t="17009" b="12434"/>
          <a:stretch>
            <a:fillRect/>
          </a:stretch>
        </p:blipFill>
        <p:spPr bwMode="auto">
          <a:xfrm>
            <a:off x="8453438" y="6527800"/>
            <a:ext cx="67468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PokoevaEN\Documents\Школа Молодого Рационализатора\АУКЦИОН 2020\ШМЛ\Остановка СОКОЛОВ\схема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692" y="1466335"/>
            <a:ext cx="7306961" cy="453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/>
          <a:srcRect l="6339" r="6339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3251" name="Номер слайда 6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4DB9C0-8CBD-466A-BFAB-0E0F1AA53D51}" type="slidenum">
              <a:rPr lang="en-US"/>
              <a:pPr/>
              <a:t>4</a:t>
            </a:fld>
            <a:endParaRPr lang="en-US"/>
          </a:p>
        </p:txBody>
      </p:sp>
      <p:pic>
        <p:nvPicPr>
          <p:cNvPr id="53253" name="Picture 4" descr="C:\Users\Слава\Desktop\Новая папка (2)\лого.png"/>
          <p:cNvPicPr>
            <a:picLocks noChangeAspect="1" noChangeArrowheads="1"/>
          </p:cNvPicPr>
          <p:nvPr/>
        </p:nvPicPr>
        <p:blipFill>
          <a:blip r:embed="rId3"/>
          <a:srcRect t="17009" b="12434"/>
          <a:stretch>
            <a:fillRect/>
          </a:stretch>
        </p:blipFill>
        <p:spPr bwMode="auto">
          <a:xfrm>
            <a:off x="8453438" y="6527800"/>
            <a:ext cx="67468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64043" y="1285103"/>
            <a:ext cx="4189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b="1" dirty="0" smtClean="0"/>
              <a:t>Структура разработки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2423" y="1720840"/>
            <a:ext cx="89215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основной полной схеме остановка состоит из контактной сети или других воздушных линий, используемых как источник электропитания, разъединителя для полного обесточивания всей системы, трансформатора, подающего определённое напряжение на осветительную установку, </a:t>
            </a:r>
            <a:r>
              <a:rPr lang="ru-RU" dirty="0" err="1" smtClean="0"/>
              <a:t>пк-таймера</a:t>
            </a:r>
            <a:r>
              <a:rPr lang="ru-RU" dirty="0" smtClean="0"/>
              <a:t>, датчика контроля освещённости и нагревательного элемента, распложенного в плите.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4227" y="3435178"/>
            <a:ext cx="8410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Применение проекта на практике экономично: установка автоматическая и не требует постоянного контроля за ней.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Таймер включения подогревателя настраивается вручную, в зависимости от времени прибытия поезда. Если это происходит в ночное время, то также автоматически включаются фонари для лучшей видимости железнодорожных путей и остановки. В дневное время фонари не используются.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МАКЕТ ОСТАНОВКИ с подогревом и освещением</a:t>
            </a:r>
            <a:endParaRPr lang="ru-RU" b="1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Содержимое 5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E7ACBC-DBA9-457A-8D06-7EADBE85E1F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Тема презентации | xx/xx/xx</a:t>
            </a:r>
            <a:endParaRPr lang="en-US"/>
          </a:p>
        </p:txBody>
      </p:sp>
      <p:pic>
        <p:nvPicPr>
          <p:cNvPr id="1026" name="Picture 2" descr="C:\Users\Наталья\Downloads\IMG_20201028_155321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/>
          <a:srcRect l="6183" r="6183"/>
          <a:stretch>
            <a:fillRect/>
          </a:stretch>
        </p:blipFill>
        <p:spPr bwMode="auto">
          <a:xfrm>
            <a:off x="1232806" y="1149882"/>
            <a:ext cx="6841672" cy="5103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/>
          <a:srcRect l="6339" r="6339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2227" name="Номер слайда 6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CF0378-E767-47F7-8F8D-9811C64FD9BB}" type="slidenum">
              <a:rPr lang="en-US"/>
              <a:pPr/>
              <a:t>6</a:t>
            </a:fld>
            <a:endParaRPr lang="en-US"/>
          </a:p>
        </p:txBody>
      </p:sp>
      <p:pic>
        <p:nvPicPr>
          <p:cNvPr id="52230" name="Picture 4" descr="C:\Users\Слава\Desktop\Новая папка (2)\лого.png"/>
          <p:cNvPicPr>
            <a:picLocks noChangeAspect="1" noChangeArrowheads="1"/>
          </p:cNvPicPr>
          <p:nvPr/>
        </p:nvPicPr>
        <p:blipFill>
          <a:blip r:embed="rId3"/>
          <a:srcRect t="17009" b="12434"/>
          <a:stretch>
            <a:fillRect/>
          </a:stretch>
        </p:blipFill>
        <p:spPr bwMode="auto">
          <a:xfrm>
            <a:off x="8453438" y="6527800"/>
            <a:ext cx="67468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29946" y="2669059"/>
            <a:ext cx="565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_Office Theme">
  <a:themeElements>
    <a:clrScheme name="RGD_colors">
      <a:dk1>
        <a:sysClr val="windowText" lastClr="000000"/>
      </a:dk1>
      <a:lt1>
        <a:sysClr val="window" lastClr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16_Office Them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5456</TotalTime>
  <Words>167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16_Office Theme</vt:lpstr>
      <vt:lpstr>Слайд 1</vt:lpstr>
      <vt:lpstr>Слайд 2</vt:lpstr>
      <vt:lpstr>Слайд 3</vt:lpstr>
      <vt:lpstr>Слайд 4</vt:lpstr>
      <vt:lpstr>МАКЕТ ОСТАНОВКИ с подогревом и освещением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freelance</dc:creator>
  <cp:lastModifiedBy>Image&amp;Matros ®</cp:lastModifiedBy>
  <cp:revision>504</cp:revision>
  <dcterms:created xsi:type="dcterms:W3CDTF">2010-06-10T07:47:26Z</dcterms:created>
  <dcterms:modified xsi:type="dcterms:W3CDTF">2020-10-28T07:46:30Z</dcterms:modified>
</cp:coreProperties>
</file>