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25A"/>
    <a:srgbClr val="AD3A37"/>
    <a:srgbClr val="E3AE3C"/>
    <a:srgbClr val="2788C5"/>
    <a:srgbClr val="273490"/>
    <a:srgbClr val="112E4C"/>
    <a:srgbClr val="605AD6"/>
    <a:srgbClr val="547BFE"/>
    <a:srgbClr val="587384"/>
    <a:srgbClr val="F07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980"/>
          <a:stretch/>
        </p:blipFill>
        <p:spPr>
          <a:xfrm>
            <a:off x="0" y="0"/>
            <a:ext cx="2653553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3" r="27549"/>
          <a:stretch/>
        </p:blipFill>
        <p:spPr>
          <a:xfrm>
            <a:off x="2617693" y="0"/>
            <a:ext cx="4123766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3" r="27549"/>
          <a:stretch/>
        </p:blipFill>
        <p:spPr>
          <a:xfrm>
            <a:off x="4337794" y="0"/>
            <a:ext cx="4123766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3" r="35686"/>
          <a:stretch/>
        </p:blipFill>
        <p:spPr>
          <a:xfrm>
            <a:off x="5737408" y="0"/>
            <a:ext cx="34065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9256" y="2768957"/>
            <a:ext cx="4386888" cy="176449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/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Проект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  <a:r>
              <a:rPr lang="ru-RU" sz="2800" b="1" dirty="0" smtClean="0">
                <a:solidFill>
                  <a:srgbClr val="C00000"/>
                </a:solidFill>
              </a:rPr>
              <a:t> Внедрение </a:t>
            </a:r>
            <a:r>
              <a:rPr lang="ru-RU" sz="2800" b="1" dirty="0">
                <a:solidFill>
                  <a:srgbClr val="C00000"/>
                </a:solidFill>
              </a:rPr>
              <a:t>цифровых технологий для оборудования тяговой подстанции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61375" y="1275008"/>
            <a:ext cx="59168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VI</a:t>
            </a:r>
            <a:r>
              <a:rPr lang="en-US" sz="2800" b="1" dirty="0" smtClean="0">
                <a:solidFill>
                  <a:srgbClr val="C00000"/>
                </a:solidFill>
              </a:rPr>
              <a:t>II</a:t>
            </a:r>
            <a:r>
              <a:rPr lang="ru-RU" sz="2800" b="1" dirty="0" smtClean="0">
                <a:solidFill>
                  <a:srgbClr val="C00000"/>
                </a:solidFill>
              </a:rPr>
              <a:t> Краевая выставка </a:t>
            </a:r>
            <a:r>
              <a:rPr lang="ru-RU" sz="2800" b="1" dirty="0">
                <a:solidFill>
                  <a:srgbClr val="C00000"/>
                </a:solidFill>
              </a:rPr>
              <a:t>научно-технического творчества молодежи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«НТТМ Забайкальского </a:t>
            </a:r>
            <a:r>
              <a:rPr lang="ru-RU" sz="2800" b="1" dirty="0" smtClean="0">
                <a:solidFill>
                  <a:srgbClr val="C00000"/>
                </a:solidFill>
              </a:rPr>
              <a:t>края-2020»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7600" y="4533453"/>
            <a:ext cx="43981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Автор проекта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Тихенко А.А.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Руководитель проекта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  <a:r>
              <a:rPr lang="ru-RU" b="1" dirty="0" smtClean="0">
                <a:solidFill>
                  <a:srgbClr val="C00000"/>
                </a:solidFill>
              </a:rPr>
              <a:t> Корчагина И.В.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7285" y="502276"/>
            <a:ext cx="6993227" cy="679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Государственное профессиональное образовательное учреждение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«Шилкинский многопрофильный лицей»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22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1982" y="-90152"/>
            <a:ext cx="6474317" cy="150852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Краткое описание </a:t>
            </a:r>
            <a:r>
              <a:rPr lang="en-US" b="1" dirty="0" smtClean="0">
                <a:solidFill>
                  <a:srgbClr val="C00000"/>
                </a:solidFill>
              </a:rPr>
              <a:t>QR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ru-RU" b="1" dirty="0">
                <a:solidFill>
                  <a:srgbClr val="C00000"/>
                </a:solidFill>
              </a:rPr>
              <a:t>код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797" y="1030310"/>
            <a:ext cx="752126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QR</a:t>
            </a:r>
            <a:r>
              <a:rPr lang="ru-RU" sz="3200" dirty="0">
                <a:solidFill>
                  <a:srgbClr val="C00000"/>
                </a:solidFill>
              </a:rPr>
              <a:t>-</a:t>
            </a:r>
            <a:r>
              <a:rPr lang="ru-RU" sz="3200" b="1" dirty="0">
                <a:solidFill>
                  <a:srgbClr val="C00000"/>
                </a:solidFill>
              </a:rPr>
              <a:t>код</a:t>
            </a:r>
            <a:r>
              <a:rPr lang="ru-RU" sz="3200" dirty="0">
                <a:solidFill>
                  <a:srgbClr val="C00000"/>
                </a:solidFill>
              </a:rPr>
              <a:t> (англ. </a:t>
            </a:r>
            <a:r>
              <a:rPr lang="ru-RU" sz="3200" b="1" dirty="0" err="1">
                <a:solidFill>
                  <a:srgbClr val="C00000"/>
                </a:solidFill>
              </a:rPr>
              <a:t>quick</a:t>
            </a:r>
            <a:r>
              <a:rPr lang="ru-RU" sz="3200" dirty="0">
                <a:solidFill>
                  <a:srgbClr val="C00000"/>
                </a:solidFill>
              </a:rPr>
              <a:t> </a:t>
            </a:r>
            <a:r>
              <a:rPr lang="ru-RU" sz="3200" b="1" dirty="0" err="1">
                <a:solidFill>
                  <a:srgbClr val="C00000"/>
                </a:solidFill>
              </a:rPr>
              <a:t>response</a:t>
            </a:r>
            <a:r>
              <a:rPr lang="ru-RU" sz="3200" dirty="0">
                <a:solidFill>
                  <a:srgbClr val="C00000"/>
                </a:solidFill>
              </a:rPr>
              <a:t> — быстрый отклик) — матричный </a:t>
            </a:r>
            <a:r>
              <a:rPr lang="ru-RU" sz="3200" b="1" dirty="0">
                <a:solidFill>
                  <a:srgbClr val="C00000"/>
                </a:solidFill>
              </a:rPr>
              <a:t>код</a:t>
            </a:r>
            <a:r>
              <a:rPr lang="ru-RU" sz="3200" dirty="0">
                <a:solidFill>
                  <a:srgbClr val="C00000"/>
                </a:solidFill>
              </a:rPr>
              <a:t> (двумерный </a:t>
            </a:r>
            <a:r>
              <a:rPr lang="ru-RU" sz="3200" dirty="0" err="1">
                <a:solidFill>
                  <a:srgbClr val="C00000"/>
                </a:solidFill>
              </a:rPr>
              <a:t>штрихкод</a:t>
            </a:r>
            <a:r>
              <a:rPr lang="ru-RU" sz="3200" dirty="0">
                <a:solidFill>
                  <a:srgbClr val="C00000"/>
                </a:solidFill>
              </a:rPr>
              <a:t>), разработанный и представленный японской компанией «</a:t>
            </a:r>
            <a:r>
              <a:rPr lang="ru-RU" sz="3200" dirty="0" err="1">
                <a:solidFill>
                  <a:srgbClr val="C00000"/>
                </a:solidFill>
              </a:rPr>
              <a:t>Denso-Wave</a:t>
            </a:r>
            <a:r>
              <a:rPr lang="ru-RU" sz="3200" dirty="0">
                <a:solidFill>
                  <a:srgbClr val="C00000"/>
                </a:solidFill>
              </a:rPr>
              <a:t>» в 1994 году</a:t>
            </a:r>
            <a:r>
              <a:rPr lang="ru-RU" sz="3200" dirty="0" smtClean="0">
                <a:solidFill>
                  <a:srgbClr val="C00000"/>
                </a:solidFill>
              </a:rPr>
              <a:t>.</a:t>
            </a:r>
            <a:r>
              <a:rPr lang="ru-RU" sz="3200" dirty="0">
                <a:solidFill>
                  <a:srgbClr val="C00000"/>
                </a:solidFill>
              </a:rPr>
              <a:t> В этот код можно «спрятать» самую разную информацию, состоящую из символов, цифр, спецсимволов</a:t>
            </a:r>
            <a:r>
              <a:rPr lang="ru-RU" sz="32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3200" dirty="0">
                <a:solidFill>
                  <a:srgbClr val="C00000"/>
                </a:solidFill>
              </a:rPr>
              <a:t>Закодировать </a:t>
            </a:r>
            <a:r>
              <a:rPr lang="ru-RU" sz="3200" dirty="0" smtClean="0">
                <a:solidFill>
                  <a:srgbClr val="C00000"/>
                </a:solidFill>
              </a:rPr>
              <a:t>можно: </a:t>
            </a:r>
            <a:r>
              <a:rPr lang="ru-RU" sz="3200" dirty="0">
                <a:solidFill>
                  <a:srgbClr val="C00000"/>
                </a:solidFill>
              </a:rPr>
              <a:t>адрес сайта, электронную визитку, номера телефонов, координаты местоположения и т. д.</a:t>
            </a:r>
          </a:p>
        </p:txBody>
      </p:sp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8640" y="517526"/>
            <a:ext cx="78867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Применение на тяговой подстанции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22546" y="1979413"/>
            <a:ext cx="75896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QR-</a:t>
            </a:r>
            <a:r>
              <a:rPr lang="ru-RU" sz="3200" b="1" dirty="0" smtClean="0">
                <a:solidFill>
                  <a:srgbClr val="C00000"/>
                </a:solidFill>
              </a:rPr>
              <a:t>Код можно использовать в работе на тяговой подстанци</a:t>
            </a:r>
            <a:r>
              <a:rPr lang="ru-RU" sz="3200" b="1" dirty="0">
                <a:solidFill>
                  <a:srgbClr val="C00000"/>
                </a:solidFill>
              </a:rPr>
              <a:t>и</a:t>
            </a:r>
            <a:r>
              <a:rPr lang="ru-RU" sz="3200" b="1" dirty="0" smtClean="0">
                <a:solidFill>
                  <a:srgbClr val="C00000"/>
                </a:solidFill>
              </a:rPr>
              <a:t>. Работник при необходимости может посмотреть нужную ему  информацию, схему, допуски и т.д. Для создания </a:t>
            </a:r>
            <a:r>
              <a:rPr lang="en-US" sz="3200" b="1" dirty="0" smtClean="0">
                <a:solidFill>
                  <a:srgbClr val="C00000"/>
                </a:solidFill>
              </a:rPr>
              <a:t>QR-</a:t>
            </a:r>
            <a:r>
              <a:rPr lang="ru-RU" sz="3200" b="1" dirty="0" smtClean="0">
                <a:solidFill>
                  <a:srgbClr val="C00000"/>
                </a:solidFill>
              </a:rPr>
              <a:t>кода распечатать код и доступ в интернет с смартфона . Удобный в эксплуатации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3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5255" y="42193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Пример </a:t>
            </a:r>
            <a:r>
              <a:rPr lang="en-US" b="1" dirty="0" smtClean="0">
                <a:solidFill>
                  <a:srgbClr val="C00000"/>
                </a:solidFill>
              </a:rPr>
              <a:t>QR-</a:t>
            </a:r>
            <a:r>
              <a:rPr lang="ru-RU" b="1" dirty="0" smtClean="0">
                <a:solidFill>
                  <a:srgbClr val="C00000"/>
                </a:solidFill>
              </a:rPr>
              <a:t>Кода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qrcoder.ru/code/?https%3A%2F%2Fmyslide.ru%2Fdocuments_3%2F938d94eb3ad63e5df360cfe73dabc5e0%2Fimg10.jpg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315" y="169989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pue8.ru%2Fwp-content%2Fuploads%2F2013%2F12%2Fslide-3.jpg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735" y="1776095"/>
            <a:ext cx="15621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konspekta.net%2Flektsiiimg%2Fbaza2%2F1189142030370.files%2Fimage014.gif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105" y="387159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75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810" y="2468246"/>
            <a:ext cx="78867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Спасибо </a:t>
            </a:r>
            <a:r>
              <a:rPr lang="ru-RU" b="1" smtClean="0">
                <a:solidFill>
                  <a:srgbClr val="C00000"/>
                </a:solidFill>
              </a:rPr>
              <a:t>за внимание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8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89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  Проект: Внедрение цифровых технологий для оборудования тяговой подстанции</vt:lpstr>
      <vt:lpstr>Краткое описание QR-код</vt:lpstr>
      <vt:lpstr>Применение на тяговой подстанции</vt:lpstr>
      <vt:lpstr>Пример QR-Кода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Учитель</cp:lastModifiedBy>
  <cp:revision>21</cp:revision>
  <dcterms:created xsi:type="dcterms:W3CDTF">2019-10-28T08:40:00Z</dcterms:created>
  <dcterms:modified xsi:type="dcterms:W3CDTF">2020-10-28T06:41:39Z</dcterms:modified>
</cp:coreProperties>
</file>